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658"/>
  </p:normalViewPr>
  <p:slideViewPr>
    <p:cSldViewPr snapToGrid="0" snapToObjects="1">
      <p:cViewPr varScale="1">
        <p:scale>
          <a:sx n="66" d="100"/>
          <a:sy n="66" d="100"/>
        </p:scale>
        <p:origin x="25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10FB-1409-2A4F-A839-A6A42208729B}" type="datetimeFigureOut">
              <a:rPr lang="en-US" smtClean="0"/>
              <a:t>3/24/20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38C3-6EFC-0C49-8118-D11B12D7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29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10FB-1409-2A4F-A839-A6A42208729B}" type="datetimeFigureOut">
              <a:rPr lang="en-US" smtClean="0"/>
              <a:t>3/24/20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38C3-6EFC-0C49-8118-D11B12D7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5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10FB-1409-2A4F-A839-A6A42208729B}" type="datetimeFigureOut">
              <a:rPr lang="en-US" smtClean="0"/>
              <a:t>3/24/20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38C3-6EFC-0C49-8118-D11B12D7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10FB-1409-2A4F-A839-A6A42208729B}" type="datetimeFigureOut">
              <a:rPr lang="en-US" smtClean="0"/>
              <a:t>3/24/20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38C3-6EFC-0C49-8118-D11B12D7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32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10FB-1409-2A4F-A839-A6A42208729B}" type="datetimeFigureOut">
              <a:rPr lang="en-US" smtClean="0"/>
              <a:t>3/24/20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38C3-6EFC-0C49-8118-D11B12D7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97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10FB-1409-2A4F-A839-A6A42208729B}" type="datetimeFigureOut">
              <a:rPr lang="en-US" smtClean="0"/>
              <a:t>3/24/20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38C3-6EFC-0C49-8118-D11B12D7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098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10FB-1409-2A4F-A839-A6A42208729B}" type="datetimeFigureOut">
              <a:rPr lang="en-US" smtClean="0"/>
              <a:t>3/24/20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38C3-6EFC-0C49-8118-D11B12D7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45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10FB-1409-2A4F-A839-A6A42208729B}" type="datetimeFigureOut">
              <a:rPr lang="en-US" smtClean="0"/>
              <a:t>3/24/20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38C3-6EFC-0C49-8118-D11B12D7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10FB-1409-2A4F-A839-A6A42208729B}" type="datetimeFigureOut">
              <a:rPr lang="en-US" smtClean="0"/>
              <a:t>3/24/20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38C3-6EFC-0C49-8118-D11B12D7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3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10FB-1409-2A4F-A839-A6A42208729B}" type="datetimeFigureOut">
              <a:rPr lang="en-US" smtClean="0"/>
              <a:t>3/24/20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38C3-6EFC-0C49-8118-D11B12D7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703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10FB-1409-2A4F-A839-A6A42208729B}" type="datetimeFigureOut">
              <a:rPr lang="en-US" smtClean="0"/>
              <a:t>3/24/20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38C3-6EFC-0C49-8118-D11B12D7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40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110FB-1409-2A4F-A839-A6A42208729B}" type="datetimeFigureOut">
              <a:rPr lang="en-US" smtClean="0"/>
              <a:t>3/24/20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138C3-6EFC-0C49-8118-D11B12D7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292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87574" cy="97860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8553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Cornelius</dc:creator>
  <cp:lastModifiedBy>Amy Cornelius</cp:lastModifiedBy>
  <cp:revision>1</cp:revision>
  <dcterms:created xsi:type="dcterms:W3CDTF">2020-03-24T21:15:02Z</dcterms:created>
  <dcterms:modified xsi:type="dcterms:W3CDTF">2020-03-24T21:17:57Z</dcterms:modified>
</cp:coreProperties>
</file>