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58"/>
  </p:normalViewPr>
  <p:slideViewPr>
    <p:cSldViewPr snapToGrid="0" snapToObjects="1">
      <p:cViewPr varScale="1">
        <p:scale>
          <a:sx n="66" d="100"/>
          <a:sy n="66" d="100"/>
        </p:scale>
        <p:origin x="2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0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10FB-1409-2A4F-A839-A6A42208729B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38C3-6EFC-0C49-8118-D11B12D7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0" y="389106"/>
            <a:ext cx="7334654" cy="9338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5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" y="248920"/>
            <a:ext cx="7393305" cy="956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02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Cornelius</dc:creator>
  <cp:lastModifiedBy>Amy Cornelius</cp:lastModifiedBy>
  <cp:revision>5</cp:revision>
  <cp:lastPrinted>2020-03-29T20:56:20Z</cp:lastPrinted>
  <dcterms:created xsi:type="dcterms:W3CDTF">2020-03-24T21:15:02Z</dcterms:created>
  <dcterms:modified xsi:type="dcterms:W3CDTF">2020-03-31T20:09:32Z</dcterms:modified>
</cp:coreProperties>
</file>